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37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1D9F-6F7A-4272-8FDB-4B3EA0BD1754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BB44-07C6-4FA5-B15C-AE7FD5638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10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1D9F-6F7A-4272-8FDB-4B3EA0BD1754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BB44-07C6-4FA5-B15C-AE7FD5638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066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1D9F-6F7A-4272-8FDB-4B3EA0BD1754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BB44-07C6-4FA5-B15C-AE7FD5638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347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1D9F-6F7A-4272-8FDB-4B3EA0BD1754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BB44-07C6-4FA5-B15C-AE7FD5638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752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1D9F-6F7A-4272-8FDB-4B3EA0BD1754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BB44-07C6-4FA5-B15C-AE7FD5638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627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1D9F-6F7A-4272-8FDB-4B3EA0BD1754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BB44-07C6-4FA5-B15C-AE7FD5638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989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1D9F-6F7A-4272-8FDB-4B3EA0BD1754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BB44-07C6-4FA5-B15C-AE7FD5638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0655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1D9F-6F7A-4272-8FDB-4B3EA0BD1754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BB44-07C6-4FA5-B15C-AE7FD5638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501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1D9F-6F7A-4272-8FDB-4B3EA0BD1754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BB44-07C6-4FA5-B15C-AE7FD5638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2069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1D9F-6F7A-4272-8FDB-4B3EA0BD1754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BB44-07C6-4FA5-B15C-AE7FD5638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906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1D9F-6F7A-4272-8FDB-4B3EA0BD1754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BB44-07C6-4FA5-B15C-AE7FD5638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636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91D9F-6F7A-4272-8FDB-4B3EA0BD1754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DBB44-07C6-4FA5-B15C-AE7FD5638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908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ローチャート: 処理 3"/>
          <p:cNvSpPr/>
          <p:nvPr/>
        </p:nvSpPr>
        <p:spPr>
          <a:xfrm>
            <a:off x="755576" y="4239380"/>
            <a:ext cx="914400" cy="6126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mtClean="0">
                <a:solidFill>
                  <a:schemeClr val="tx1"/>
                </a:solidFill>
              </a:rPr>
              <a:t>defB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フローチャート: 処理 4"/>
          <p:cNvSpPr/>
          <p:nvPr/>
        </p:nvSpPr>
        <p:spPr>
          <a:xfrm>
            <a:off x="755576" y="5552656"/>
            <a:ext cx="914400" cy="6126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mtClean="0">
                <a:solidFill>
                  <a:schemeClr val="tx1"/>
                </a:solidFill>
              </a:rPr>
              <a:t>defB</a:t>
            </a:r>
          </a:p>
          <a:p>
            <a:pPr algn="ctr"/>
            <a:r>
              <a:rPr lang="en-US" altLang="ja-JP" smtClean="0">
                <a:solidFill>
                  <a:schemeClr val="tx1"/>
                </a:solidFill>
              </a:rPr>
              <a:t>undefF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フローチャート: 処理 5"/>
          <p:cNvSpPr/>
          <p:nvPr/>
        </p:nvSpPr>
        <p:spPr>
          <a:xfrm>
            <a:off x="3675215" y="5552656"/>
            <a:ext cx="914400" cy="6126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mtClean="0">
                <a:solidFill>
                  <a:schemeClr val="tx1"/>
                </a:solidFill>
              </a:rPr>
              <a:t>defF</a:t>
            </a:r>
          </a:p>
          <a:p>
            <a:pPr algn="ctr"/>
            <a:r>
              <a:rPr lang="en-US" altLang="ja-JP" smtClean="0">
                <a:solidFill>
                  <a:schemeClr val="tx1"/>
                </a:solidFill>
              </a:rPr>
              <a:t>undefB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フローチャート: 処理 6"/>
          <p:cNvSpPr/>
          <p:nvPr/>
        </p:nvSpPr>
        <p:spPr>
          <a:xfrm>
            <a:off x="3684422" y="4239380"/>
            <a:ext cx="914400" cy="6126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mtClean="0">
                <a:solidFill>
                  <a:schemeClr val="tx1"/>
                </a:solidFill>
              </a:rPr>
              <a:t>defF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フローチャート: 処理 7"/>
          <p:cNvSpPr/>
          <p:nvPr/>
        </p:nvSpPr>
        <p:spPr>
          <a:xfrm>
            <a:off x="1309936" y="1858072"/>
            <a:ext cx="914400" cy="6126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mtClean="0">
                <a:solidFill>
                  <a:schemeClr val="tx1"/>
                </a:solidFill>
              </a:rPr>
              <a:t>init</a:t>
            </a:r>
          </a:p>
        </p:txBody>
      </p:sp>
      <p:sp>
        <p:nvSpPr>
          <p:cNvPr id="9" name="フローチャート: 処理 8"/>
          <p:cNvSpPr/>
          <p:nvPr/>
        </p:nvSpPr>
        <p:spPr>
          <a:xfrm>
            <a:off x="3684422" y="2816550"/>
            <a:ext cx="914400" cy="6126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mtClean="0">
                <a:solidFill>
                  <a:schemeClr val="tx1"/>
                </a:solidFill>
              </a:rPr>
              <a:t>undefF</a:t>
            </a:r>
          </a:p>
        </p:txBody>
      </p:sp>
      <p:cxnSp>
        <p:nvCxnSpPr>
          <p:cNvPr id="11" name="直線矢印コネクタ 10"/>
          <p:cNvCxnSpPr>
            <a:stCxn id="9" idx="0"/>
          </p:cNvCxnSpPr>
          <p:nvPr/>
        </p:nvCxnSpPr>
        <p:spPr>
          <a:xfrm flipH="1" flipV="1">
            <a:off x="3902224" y="1858072"/>
            <a:ext cx="239398" cy="95847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902224" y="1628019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err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750096" y="1619508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jb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32300" y="467380"/>
            <a:ext cx="2675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state of label @@, @f, @b</a:t>
            </a:r>
            <a:endParaRPr kumimoji="1" lang="ja-JP" altLang="en-US"/>
          </a:p>
        </p:txBody>
      </p:sp>
      <p:cxnSp>
        <p:nvCxnSpPr>
          <p:cNvPr id="15" name="直線矢印コネクタ 14"/>
          <p:cNvCxnSpPr>
            <a:endCxn id="9" idx="1"/>
          </p:cNvCxnSpPr>
          <p:nvPr/>
        </p:nvCxnSpPr>
        <p:spPr>
          <a:xfrm>
            <a:off x="2224336" y="2199747"/>
            <a:ext cx="1460086" cy="923127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771800" y="2267580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jf=f</a:t>
            </a:r>
            <a:endParaRPr kumimoji="1" lang="en-US" altLang="ja-JP" smtClean="0"/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1767136" y="2470720"/>
            <a:ext cx="1908079" cy="188523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2627784" y="3131676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L=f</a:t>
            </a:r>
            <a:endParaRPr kumimoji="1" lang="en-US" altLang="ja-JP" smtClean="0"/>
          </a:p>
        </p:txBody>
      </p:sp>
      <p:cxnSp>
        <p:nvCxnSpPr>
          <p:cNvPr id="19" name="直線矢印コネクタ 18"/>
          <p:cNvCxnSpPr/>
          <p:nvPr/>
        </p:nvCxnSpPr>
        <p:spPr>
          <a:xfrm flipV="1">
            <a:off x="2224336" y="1858072"/>
            <a:ext cx="1677888" cy="13076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3995936" y="2123564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jb</a:t>
            </a:r>
          </a:p>
        </p:txBody>
      </p:sp>
      <p:cxnSp>
        <p:nvCxnSpPr>
          <p:cNvPr id="22" name="曲線コネクタ 21"/>
          <p:cNvCxnSpPr>
            <a:stCxn id="9" idx="3"/>
          </p:cNvCxnSpPr>
          <p:nvPr/>
        </p:nvCxnSpPr>
        <p:spPr>
          <a:xfrm flipH="1" flipV="1">
            <a:off x="4356933" y="2816550"/>
            <a:ext cx="241889" cy="306324"/>
          </a:xfrm>
          <a:prstGeom prst="curvedConnector4">
            <a:avLst>
              <a:gd name="adj1" fmla="val -94506"/>
              <a:gd name="adj2" fmla="val 205824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4724423" y="2276872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jf=f</a:t>
            </a:r>
            <a:endParaRPr kumimoji="1" lang="en-US" altLang="ja-JP" smtClean="0"/>
          </a:p>
        </p:txBody>
      </p:sp>
      <p:cxnSp>
        <p:nvCxnSpPr>
          <p:cNvPr id="38" name="直線矢印コネクタ 37"/>
          <p:cNvCxnSpPr/>
          <p:nvPr/>
        </p:nvCxnSpPr>
        <p:spPr>
          <a:xfrm>
            <a:off x="4129589" y="3429198"/>
            <a:ext cx="0" cy="81018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3661191" y="3649623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L=f</a:t>
            </a:r>
            <a:endParaRPr kumimoji="1" lang="en-US" altLang="ja-JP" smtClean="0"/>
          </a:p>
        </p:txBody>
      </p:sp>
      <p:cxnSp>
        <p:nvCxnSpPr>
          <p:cNvPr id="42" name="曲線コネクタ 41"/>
          <p:cNvCxnSpPr/>
          <p:nvPr/>
        </p:nvCxnSpPr>
        <p:spPr>
          <a:xfrm flipH="1" flipV="1">
            <a:off x="4355976" y="4202796"/>
            <a:ext cx="241889" cy="306324"/>
          </a:xfrm>
          <a:prstGeom prst="curvedConnector4">
            <a:avLst>
              <a:gd name="adj1" fmla="val -94506"/>
              <a:gd name="adj2" fmla="val 205824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4723466" y="3663118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jb=f</a:t>
            </a:r>
            <a:endParaRPr kumimoji="1" lang="en-US" altLang="ja-JP" smtClean="0"/>
          </a:p>
        </p:txBody>
      </p:sp>
      <p:cxnSp>
        <p:nvCxnSpPr>
          <p:cNvPr id="44" name="曲線コネクタ 43"/>
          <p:cNvCxnSpPr/>
          <p:nvPr/>
        </p:nvCxnSpPr>
        <p:spPr>
          <a:xfrm flipH="1" flipV="1">
            <a:off x="4355976" y="5589240"/>
            <a:ext cx="241889" cy="306324"/>
          </a:xfrm>
          <a:prstGeom prst="curvedConnector4">
            <a:avLst>
              <a:gd name="adj1" fmla="val -94506"/>
              <a:gd name="adj2" fmla="val 205824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4745135" y="5085184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jb=f</a:t>
            </a:r>
            <a:endParaRPr kumimoji="1" lang="en-US" altLang="ja-JP" smtClean="0"/>
          </a:p>
        </p:txBody>
      </p:sp>
      <p:cxnSp>
        <p:nvCxnSpPr>
          <p:cNvPr id="46" name="直線矢印コネクタ 45"/>
          <p:cNvCxnSpPr>
            <a:stCxn id="7" idx="2"/>
            <a:endCxn id="6" idx="0"/>
          </p:cNvCxnSpPr>
          <p:nvPr/>
        </p:nvCxnSpPr>
        <p:spPr>
          <a:xfrm flipH="1">
            <a:off x="4132415" y="4852028"/>
            <a:ext cx="9207" cy="70062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3635896" y="5071491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jf=b</a:t>
            </a:r>
            <a:endParaRPr kumimoji="1" lang="en-US" altLang="ja-JP" smtClean="0"/>
          </a:p>
        </p:txBody>
      </p:sp>
      <p:cxnSp>
        <p:nvCxnSpPr>
          <p:cNvPr id="51" name="曲線コネクタ 50"/>
          <p:cNvCxnSpPr>
            <a:stCxn id="6" idx="2"/>
            <a:endCxn id="6" idx="1"/>
          </p:cNvCxnSpPr>
          <p:nvPr/>
        </p:nvCxnSpPr>
        <p:spPr>
          <a:xfrm rot="5400000" flipH="1">
            <a:off x="3750653" y="5783542"/>
            <a:ext cx="306324" cy="457200"/>
          </a:xfrm>
          <a:prstGeom prst="curvedConnector4">
            <a:avLst>
              <a:gd name="adj1" fmla="val -74627"/>
              <a:gd name="adj2" fmla="val 1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2987824" y="6165304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jf=b</a:t>
            </a:r>
            <a:endParaRPr kumimoji="1" lang="en-US" altLang="ja-JP" smtClean="0"/>
          </a:p>
        </p:txBody>
      </p:sp>
      <p:cxnSp>
        <p:nvCxnSpPr>
          <p:cNvPr id="56" name="直線矢印コネクタ 55"/>
          <p:cNvCxnSpPr/>
          <p:nvPr/>
        </p:nvCxnSpPr>
        <p:spPr>
          <a:xfrm>
            <a:off x="1669976" y="4394058"/>
            <a:ext cx="2005239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2411760" y="4067780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L=f</a:t>
            </a:r>
            <a:endParaRPr kumimoji="1" lang="en-US" altLang="ja-JP" smtClean="0"/>
          </a:p>
        </p:txBody>
      </p:sp>
      <p:cxnSp>
        <p:nvCxnSpPr>
          <p:cNvPr id="63" name="直線矢印コネクタ 62"/>
          <p:cNvCxnSpPr/>
          <p:nvPr/>
        </p:nvCxnSpPr>
        <p:spPr>
          <a:xfrm flipH="1">
            <a:off x="1669976" y="4725144"/>
            <a:ext cx="2014446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テキスト ボックス 65"/>
          <p:cNvSpPr txBox="1"/>
          <p:nvPr/>
        </p:nvSpPr>
        <p:spPr>
          <a:xfrm>
            <a:off x="2411760" y="4643844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L=b</a:t>
            </a:r>
            <a:endParaRPr kumimoji="1" lang="en-US" altLang="ja-JP" smtClean="0"/>
          </a:p>
        </p:txBody>
      </p:sp>
      <p:cxnSp>
        <p:nvCxnSpPr>
          <p:cNvPr id="67" name="曲線コネクタ 66"/>
          <p:cNvCxnSpPr>
            <a:stCxn id="4" idx="1"/>
            <a:endCxn id="4" idx="0"/>
          </p:cNvCxnSpPr>
          <p:nvPr/>
        </p:nvCxnSpPr>
        <p:spPr>
          <a:xfrm rot="10800000" flipH="1">
            <a:off x="755576" y="4239380"/>
            <a:ext cx="457200" cy="306324"/>
          </a:xfrm>
          <a:prstGeom prst="curvedConnector4">
            <a:avLst>
              <a:gd name="adj1" fmla="val -50000"/>
              <a:gd name="adj2" fmla="val 174627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テキスト ボックス 71"/>
          <p:cNvSpPr txBox="1"/>
          <p:nvPr/>
        </p:nvSpPr>
        <p:spPr>
          <a:xfrm>
            <a:off x="539552" y="3707740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jb=b</a:t>
            </a:r>
            <a:endParaRPr kumimoji="1" lang="en-US" altLang="ja-JP" smtClean="0"/>
          </a:p>
        </p:txBody>
      </p:sp>
      <p:cxnSp>
        <p:nvCxnSpPr>
          <p:cNvPr id="73" name="直線矢印コネクタ 72"/>
          <p:cNvCxnSpPr/>
          <p:nvPr/>
        </p:nvCxnSpPr>
        <p:spPr>
          <a:xfrm flipH="1">
            <a:off x="1209206" y="4869160"/>
            <a:ext cx="9207" cy="70062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1196031" y="5003884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jf=f</a:t>
            </a:r>
            <a:endParaRPr kumimoji="1" lang="en-US" altLang="ja-JP" smtClean="0"/>
          </a:p>
        </p:txBody>
      </p:sp>
      <p:cxnSp>
        <p:nvCxnSpPr>
          <p:cNvPr id="75" name="曲線コネクタ 74"/>
          <p:cNvCxnSpPr/>
          <p:nvPr/>
        </p:nvCxnSpPr>
        <p:spPr>
          <a:xfrm rot="10800000" flipH="1">
            <a:off x="730424" y="5570948"/>
            <a:ext cx="457200" cy="306324"/>
          </a:xfrm>
          <a:prstGeom prst="curvedConnector4">
            <a:avLst>
              <a:gd name="adj1" fmla="val -50000"/>
              <a:gd name="adj2" fmla="val 174627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テキスト ボックス 75"/>
          <p:cNvSpPr txBox="1"/>
          <p:nvPr/>
        </p:nvSpPr>
        <p:spPr>
          <a:xfrm>
            <a:off x="514400" y="5039308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jb=b</a:t>
            </a:r>
            <a:endParaRPr kumimoji="1" lang="en-US" altLang="ja-JP" smtClean="0"/>
          </a:p>
        </p:txBody>
      </p:sp>
      <p:cxnSp>
        <p:nvCxnSpPr>
          <p:cNvPr id="77" name="曲線コネクタ 76"/>
          <p:cNvCxnSpPr/>
          <p:nvPr/>
        </p:nvCxnSpPr>
        <p:spPr>
          <a:xfrm rot="5400000" flipH="1">
            <a:off x="798325" y="5801834"/>
            <a:ext cx="306324" cy="457200"/>
          </a:xfrm>
          <a:prstGeom prst="curvedConnector4">
            <a:avLst>
              <a:gd name="adj1" fmla="val -74627"/>
              <a:gd name="adj2" fmla="val 1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テキスト ボックス 77"/>
          <p:cNvSpPr txBox="1"/>
          <p:nvPr/>
        </p:nvSpPr>
        <p:spPr>
          <a:xfrm>
            <a:off x="1072727" y="6228020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jf=f</a:t>
            </a:r>
            <a:endParaRPr kumimoji="1" lang="en-US" altLang="ja-JP" smtClean="0"/>
          </a:p>
        </p:txBody>
      </p:sp>
      <p:cxnSp>
        <p:nvCxnSpPr>
          <p:cNvPr id="79" name="直線矢印コネクタ 78"/>
          <p:cNvCxnSpPr>
            <a:stCxn id="6" idx="1"/>
          </p:cNvCxnSpPr>
          <p:nvPr/>
        </p:nvCxnSpPr>
        <p:spPr>
          <a:xfrm flipH="1" flipV="1">
            <a:off x="1691680" y="4725144"/>
            <a:ext cx="1983535" cy="1133836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テキスト ボックス 81"/>
          <p:cNvSpPr txBox="1"/>
          <p:nvPr/>
        </p:nvSpPr>
        <p:spPr>
          <a:xfrm>
            <a:off x="2771800" y="5445224"/>
            <a:ext cx="633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L=b</a:t>
            </a:r>
          </a:p>
          <a:p>
            <a:r>
              <a:rPr kumimoji="1" lang="en-US" altLang="ja-JP" smtClean="0"/>
              <a:t>del F</a:t>
            </a:r>
            <a:endParaRPr kumimoji="1" lang="en-US" altLang="ja-JP" smtClean="0"/>
          </a:p>
        </p:txBody>
      </p:sp>
      <p:cxnSp>
        <p:nvCxnSpPr>
          <p:cNvPr id="83" name="直線矢印コネクタ 82"/>
          <p:cNvCxnSpPr>
            <a:stCxn id="5" idx="3"/>
          </p:cNvCxnSpPr>
          <p:nvPr/>
        </p:nvCxnSpPr>
        <p:spPr>
          <a:xfrm flipV="1">
            <a:off x="1669976" y="4725144"/>
            <a:ext cx="1991216" cy="1133836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85"/>
          <p:cNvSpPr txBox="1"/>
          <p:nvPr/>
        </p:nvSpPr>
        <p:spPr>
          <a:xfrm>
            <a:off x="1907704" y="5590981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L=f</a:t>
            </a:r>
            <a:endParaRPr lang="en-US" altLang="ja-JP"/>
          </a:p>
          <a:p>
            <a:r>
              <a:rPr lang="en-US" altLang="ja-JP" smtClean="0"/>
              <a:t>del B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5508104" y="1340768"/>
            <a:ext cx="261565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jmp("@b")</a:t>
            </a:r>
            <a:endParaRPr kumimoji="1" lang="en-US" altLang="ja-JP" smtClean="0"/>
          </a:p>
          <a:p>
            <a:r>
              <a:rPr lang="en-US" altLang="ja-JP"/>
              <a:t>defF =&gt; @b =&gt; @f</a:t>
            </a:r>
          </a:p>
          <a:p>
            <a:r>
              <a:rPr lang="en-US" altLang="ja-JP" smtClean="0"/>
              <a:t>defB =&gt; @b =&gt; @b</a:t>
            </a:r>
          </a:p>
          <a:p>
            <a:r>
              <a:rPr kumimoji="1" lang="ja-JP" altLang="en-US" smtClean="0"/>
              <a:t>なし </a:t>
            </a:r>
            <a:r>
              <a:rPr kumimoji="1" lang="en-US" altLang="ja-JP" smtClean="0"/>
              <a:t>=&gt; err</a:t>
            </a:r>
          </a:p>
          <a:p>
            <a:endParaRPr lang="en-US" altLang="ja-JP"/>
          </a:p>
          <a:p>
            <a:r>
              <a:rPr lang="en-US" altLang="ja-JP" smtClean="0"/>
              <a:t>jmp("@f")</a:t>
            </a:r>
            <a:endParaRPr kumimoji="1" lang="en-US" altLang="ja-JP" smtClean="0"/>
          </a:p>
          <a:p>
            <a:r>
              <a:rPr lang="en-US" altLang="ja-JP"/>
              <a:t>defF =&gt; @f =&gt; @b</a:t>
            </a:r>
          </a:p>
          <a:p>
            <a:r>
              <a:rPr lang="en-US" altLang="ja-JP" smtClean="0"/>
              <a:t>defB =&gt; @f =&gt; @f</a:t>
            </a:r>
          </a:p>
          <a:p>
            <a:r>
              <a:rPr lang="ja-JP" altLang="en-US" smtClean="0"/>
              <a:t>なし </a:t>
            </a:r>
            <a:r>
              <a:rPr lang="en-US" altLang="ja-JP" smtClean="0"/>
              <a:t>=&gt; @f =&gt; @f</a:t>
            </a:r>
          </a:p>
          <a:p>
            <a:endParaRPr kumimoji="1" lang="en-US" altLang="ja-JP"/>
          </a:p>
          <a:p>
            <a:r>
              <a:rPr lang="en-US" altLang="ja-JP" smtClean="0"/>
              <a:t>L("@@")</a:t>
            </a:r>
          </a:p>
          <a:p>
            <a:r>
              <a:rPr lang="en-US" altLang="ja-JP"/>
              <a:t>defF =&gt; remove defined F</a:t>
            </a:r>
          </a:p>
          <a:p>
            <a:r>
              <a:rPr lang="en-US" altLang="ja-JP"/>
              <a:t>                @@ =&gt; @b</a:t>
            </a:r>
          </a:p>
          <a:p>
            <a:r>
              <a:rPr kumimoji="1" lang="en-US" altLang="ja-JP" smtClean="0"/>
              <a:t>defB =&gt; remove defined B</a:t>
            </a:r>
          </a:p>
          <a:p>
            <a:r>
              <a:rPr lang="en-US" altLang="ja-JP"/>
              <a:t> </a:t>
            </a:r>
            <a:r>
              <a:rPr lang="en-US" altLang="ja-JP" smtClean="0"/>
              <a:t>              @@ =&gt; @f</a:t>
            </a:r>
          </a:p>
          <a:p>
            <a:r>
              <a:rPr kumimoji="1" lang="ja-JP" altLang="en-US" smtClean="0"/>
              <a:t>なし </a:t>
            </a:r>
            <a:r>
              <a:rPr kumimoji="1" lang="en-US" altLang="ja-JP" smtClean="0"/>
              <a:t>=&gt; @@ =&gt; @f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3655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114</Words>
  <Application>Microsoft Office PowerPoint</Application>
  <PresentationFormat>画面に合わせる (4:3)</PresentationFormat>
  <Paragraphs>46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shigeo</dc:creator>
  <cp:lastModifiedBy>shigeo</cp:lastModifiedBy>
  <cp:revision>3</cp:revision>
  <dcterms:created xsi:type="dcterms:W3CDTF">2014-03-23T03:09:03Z</dcterms:created>
  <dcterms:modified xsi:type="dcterms:W3CDTF">2014-03-23T06:56:29Z</dcterms:modified>
</cp:coreProperties>
</file>